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Generation of ComputersBased on the characteristics of various computers developed from time totime, they are categorized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457200"/>
            <a:ext cx="8229600" cy="5886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 descr="First Generation ComputersTime Period : 1951 to 1959        Technology : Vacuum TubesSize        : Very Large System   Pro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0200" y="228601"/>
            <a:ext cx="8432800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20482" name="Picture 2" descr="Second Generation ComputersTime Period : 1959 to 1963           Technology : TransistorsSize        : Smaller            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686800" cy="6343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Third Generation ComputersTime Period       : 1963 to 1975Technology        : ICs (Integrated Circuits)                  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33349"/>
            <a:ext cx="8763000" cy="6572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Fourth Generation ComputersTime Period        : 1975 to TodayTechnology         : VLSI (Very Large Scale Integration)    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4151" y="152400"/>
            <a:ext cx="8807449" cy="66055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Fifth Generation ComputersTime Period     : Future TechnologyTechnology      : AI (Artificial Intelligence)              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66699"/>
            <a:ext cx="8382000" cy="6286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 descr="Next Generation Optical DiskThe following formats go beyond the current third-generation discs and havethe potential to ho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2" y="228600"/>
            <a:ext cx="8534398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 descr="Holographic Versatile Disc             • The Holographic Versatile Disc              (HVD)      is   an    optical disc  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09550"/>
            <a:ext cx="8534400" cy="6400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On-screen Show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Zeeshan Mahmood</dc:creator>
  <cp:lastModifiedBy>Microsoft</cp:lastModifiedBy>
  <cp:revision>8</cp:revision>
  <dcterms:created xsi:type="dcterms:W3CDTF">2006-08-16T00:00:00Z</dcterms:created>
  <dcterms:modified xsi:type="dcterms:W3CDTF">2020-03-27T11:04:55Z</dcterms:modified>
</cp:coreProperties>
</file>